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emf" ContentType="image/x-em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52" r:id="rId3"/>
  </p:sldMasterIdLst>
  <p:notesMasterIdLst>
    <p:notesMasterId r:id="rId9"/>
  </p:notesMasterIdLst>
  <p:handoutMasterIdLst>
    <p:handoutMasterId r:id="rId12"/>
  </p:handoutMasterIdLst>
  <p:sldIdLst>
    <p:sldId id="289" r:id="rId4"/>
    <p:sldId id="257" r:id="rId5"/>
    <p:sldId id="258" r:id="rId6"/>
    <p:sldId id="259" r:id="rId7"/>
    <p:sldId id="260" r:id="rId8"/>
    <p:sldId id="263" r:id="rId10"/>
    <p:sldId id="290" r:id="rId11"/>
  </p:sldIdLst>
  <p:sldSz cx="12192000" cy="6858000"/>
  <p:notesSz cx="6858000" cy="9144000"/>
  <p:custDataLst>
    <p:tags r:id="rId16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95" userDrawn="1">
          <p15:clr>
            <a:srgbClr val="A4A3A4"/>
          </p15:clr>
        </p15:guide>
        <p15:guide id="2" pos="3848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1ADC3"/>
    <a:srgbClr val="4169E1"/>
    <a:srgbClr val="15ADCE"/>
    <a:srgbClr val="47B474"/>
    <a:srgbClr val="F3C91D"/>
    <a:srgbClr val="D4E8D4"/>
    <a:srgbClr val="E2A50C"/>
    <a:srgbClr val="EBAE03"/>
    <a:srgbClr val="F8F1D1"/>
    <a:srgbClr val="BADBB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403" autoAdjust="0"/>
  </p:normalViewPr>
  <p:slideViewPr>
    <p:cSldViewPr showGuides="1">
      <p:cViewPr varScale="1">
        <p:scale>
          <a:sx n="107" d="100"/>
          <a:sy n="107" d="100"/>
        </p:scale>
        <p:origin x="714" y="108"/>
      </p:cViewPr>
      <p:guideLst>
        <p:guide orient="horz" pos="2295"/>
        <p:guide pos="3848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86" d="100"/>
          <a:sy n="86" d="100"/>
        </p:scale>
        <p:origin x="3864" y="10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notesMaster" Target="notesMasters/notesMaster1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slide" Target="slides/slide1.xml"/><Relationship Id="rId3" Type="http://schemas.openxmlformats.org/officeDocument/2006/relationships/slideMaster" Target="slideMasters/slideMaster2.xml"/><Relationship Id="rId2" Type="http://schemas.openxmlformats.org/officeDocument/2006/relationships/theme" Target="theme/theme1.xml"/><Relationship Id="rId16" Type="http://schemas.openxmlformats.org/officeDocument/2006/relationships/tags" Target="tags/tag1.xml"/><Relationship Id="rId15" Type="http://schemas.openxmlformats.org/officeDocument/2006/relationships/tableStyles" Target="tableStyles.xml"/><Relationship Id="rId14" Type="http://schemas.openxmlformats.org/officeDocument/2006/relationships/viewProps" Target="viewProps.xml"/><Relationship Id="rId13" Type="http://schemas.openxmlformats.org/officeDocument/2006/relationships/presProps" Target="presProps.xml"/><Relationship Id="rId12" Type="http://schemas.openxmlformats.org/officeDocument/2006/relationships/handoutMaster" Target="handoutMasters/handoutMaster1.xml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C0DA923-CC21-4ED8-BBE1-0866CE2F7896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514A4CB-89D8-41DE-A172-7ACD9C659EEE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DBE2996-0603-4681-8845-02639B2F72FD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A167BFA-60D6-4662-A176-AAC607982287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167BFA-60D6-4662-A176-AAC60798228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38BD9E-583B-498F-A26F-79DD7BA9CFD9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2AF1D0-1AEF-45B4-9A8E-2512CBD09BC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38BD9E-583B-498F-A26F-79DD7BA9CFD9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2AF1D0-1AEF-45B4-9A8E-2512CBD09BC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38BD9E-583B-498F-A26F-79DD7BA9CFD9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2AF1D0-1AEF-45B4-9A8E-2512CBD09BC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38BD9E-583B-498F-A26F-79DD7BA9CFD9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2AF1D0-1AEF-45B4-9A8E-2512CBD09BC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38BD9E-583B-498F-A26F-79DD7BA9CFD9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2AF1D0-1AEF-45B4-9A8E-2512CBD09BC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 userDrawn="1"/>
        </p:nvSpPr>
        <p:spPr>
          <a:xfrm>
            <a:off x="6324600" y="304800"/>
            <a:ext cx="4876800" cy="533400"/>
          </a:xfrm>
          <a:prstGeom prst="rect">
            <a:avLst/>
          </a:prstGeom>
          <a:solidFill>
            <a:srgbClr val="F3C91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2200"/>
              </a:lnSpc>
            </a:pPr>
            <a:r>
              <a:rPr lang="zh-CN" altLang="en-US" sz="1950" b="1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第四届东南大学全球校友创新创业大赛</a:t>
            </a:r>
            <a:endParaRPr lang="en-US" altLang="zh-CN" sz="1950" b="1" smtClean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>
              <a:lnSpc>
                <a:spcPts val="2200"/>
              </a:lnSpc>
            </a:pPr>
            <a:r>
              <a:rPr lang="en-US" altLang="zh-CN" sz="1050" b="1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The 4</a:t>
            </a:r>
            <a:r>
              <a:rPr lang="en-US" altLang="zh-CN" sz="1050" b="1" baseline="3000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th</a:t>
            </a:r>
            <a:r>
              <a:rPr lang="en-US" altLang="zh-CN" sz="1050" b="1" baseline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SEU Alumni Innovation&amp;Entrepreneurship Competition</a:t>
            </a:r>
            <a:endParaRPr lang="zh-CN" altLang="en-US" sz="1050" b="1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单击以编辑母版副标题样式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38BD9E-583B-498F-A26F-79DD7BA9CFD9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2AF1D0-1AEF-45B4-9A8E-2512CBD09BC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38BD9E-583B-498F-A26F-79DD7BA9CFD9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2AF1D0-1AEF-45B4-9A8E-2512CBD09BC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38BD9E-583B-498F-A26F-79DD7BA9CFD9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2AF1D0-1AEF-45B4-9A8E-2512CBD09BC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38BD9E-583B-498F-A26F-79DD7BA9CFD9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2AF1D0-1AEF-45B4-9A8E-2512CBD09BC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38BD9E-583B-498F-A26F-79DD7BA9CFD9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2AF1D0-1AEF-45B4-9A8E-2512CBD09BC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38BD9E-583B-498F-A26F-79DD7BA9CFD9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2AF1D0-1AEF-45B4-9A8E-2512CBD09BC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5" Type="http://schemas.openxmlformats.org/officeDocument/2006/relationships/theme" Target="../theme/theme1.xml"/><Relationship Id="rId4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2.xml"/><Relationship Id="rId8" Type="http://schemas.openxmlformats.org/officeDocument/2006/relationships/slideLayout" Target="../slideLayouts/slideLayout11.xml"/><Relationship Id="rId7" Type="http://schemas.openxmlformats.org/officeDocument/2006/relationships/slideLayout" Target="../slideLayouts/slideLayout10.xml"/><Relationship Id="rId6" Type="http://schemas.openxmlformats.org/officeDocument/2006/relationships/slideLayout" Target="../slideLayouts/slideLayout9.xml"/><Relationship Id="rId5" Type="http://schemas.openxmlformats.org/officeDocument/2006/relationships/slideLayout" Target="../slideLayouts/slideLayout8.xml"/><Relationship Id="rId4" Type="http://schemas.openxmlformats.org/officeDocument/2006/relationships/slideLayout" Target="../slideLayouts/slideLayout7.xml"/><Relationship Id="rId3" Type="http://schemas.openxmlformats.org/officeDocument/2006/relationships/slideLayout" Target="../slideLayouts/slideLayout6.xml"/><Relationship Id="rId2" Type="http://schemas.openxmlformats.org/officeDocument/2006/relationships/slideLayout" Target="../slideLayouts/slideLayout5.xml"/><Relationship Id="rId12" Type="http://schemas.openxmlformats.org/officeDocument/2006/relationships/theme" Target="../theme/theme2.xml"/><Relationship Id="rId11" Type="http://schemas.openxmlformats.org/officeDocument/2006/relationships/slideLayout" Target="../slideLayouts/slideLayout14.xml"/><Relationship Id="rId10" Type="http://schemas.openxmlformats.org/officeDocument/2006/relationships/slideLayout" Target="../slideLayouts/slideLayout13.xml"/><Relationship Id="rId1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</a:fld>
            <a:endParaRPr lang="en-US"/>
          </a:p>
        </p:txBody>
      </p:sp>
      <p:sp>
        <p:nvSpPr>
          <p:cNvPr id="7" name="矩形 6"/>
          <p:cNvSpPr/>
          <p:nvPr userDrawn="1"/>
        </p:nvSpPr>
        <p:spPr>
          <a:xfrm>
            <a:off x="6324600" y="304800"/>
            <a:ext cx="4876800" cy="533400"/>
          </a:xfrm>
          <a:prstGeom prst="rect">
            <a:avLst/>
          </a:prstGeom>
          <a:solidFill>
            <a:srgbClr val="F3C91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2200"/>
              </a:lnSpc>
            </a:pPr>
            <a:r>
              <a:rPr lang="zh-CN" altLang="en-US" sz="1950" b="1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第四届东南大学全球校友创新创业大赛</a:t>
            </a:r>
            <a:endParaRPr lang="en-US" altLang="zh-CN" sz="1950" b="1" smtClean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>
              <a:lnSpc>
                <a:spcPts val="2200"/>
              </a:lnSpc>
            </a:pPr>
            <a:r>
              <a:rPr lang="en-US" altLang="zh-CN" sz="1050" b="1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The 4</a:t>
            </a:r>
            <a:r>
              <a:rPr lang="en-US" altLang="zh-CN" sz="1050" b="1" baseline="3000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th</a:t>
            </a:r>
            <a:r>
              <a:rPr lang="en-US" altLang="zh-CN" sz="1050" b="1" baseline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SEU Alumni Innovation&amp;Entrepreneurship Competition</a:t>
            </a:r>
            <a:endParaRPr lang="zh-CN" altLang="en-US" sz="1050" b="1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38BD9E-583B-498F-A26F-79DD7BA9CFD9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2AF1D0-1AEF-45B4-9A8E-2512CBD09BC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  <p:sldLayoutId id="2147483654" r:id="rId2"/>
    <p:sldLayoutId id="2147483655" r:id="rId3"/>
    <p:sldLayoutId id="2147483656" r:id="rId4"/>
    <p:sldLayoutId id="2147483657" r:id="rId5"/>
    <p:sldLayoutId id="2147483658" r:id="rId6"/>
    <p:sldLayoutId id="2147483659" r:id="rId7"/>
    <p:sldLayoutId id="2147483660" r:id="rId8"/>
    <p:sldLayoutId id="2147483661" r:id="rId9"/>
    <p:sldLayoutId id="2147483662" r:id="rId10"/>
    <p:sldLayoutId id="214748366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1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image" Target="../media/image5.emf"/><Relationship Id="rId1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image" Target="../media/image7.png"/><Relationship Id="rId1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image" Target="../media/image9.png"/><Relationship Id="rId1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.xml"/><Relationship Id="rId3" Type="http://schemas.openxmlformats.org/officeDocument/2006/relationships/slideLayout" Target="../slideLayouts/slideLayout3.xml"/><Relationship Id="rId2" Type="http://schemas.openxmlformats.org/officeDocument/2006/relationships/image" Target="../media/image7.png"/><Relationship Id="rId1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1" Type="http://schemas.openxmlformats.org/officeDocument/2006/relationships/image" Target="../media/image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-635"/>
            <a:ext cx="12218035" cy="6858635"/>
          </a:xfrm>
          <a:prstGeom prst="rect">
            <a:avLst/>
          </a:prstGeom>
        </p:spPr>
      </p:pic>
      <p:sp>
        <p:nvSpPr>
          <p:cNvPr id="2" name="矩形 1"/>
          <p:cNvSpPr/>
          <p:nvPr/>
        </p:nvSpPr>
        <p:spPr>
          <a:xfrm>
            <a:off x="1676400" y="1219200"/>
            <a:ext cx="8153400" cy="1752600"/>
          </a:xfrm>
          <a:prstGeom prst="rect">
            <a:avLst/>
          </a:prstGeom>
          <a:solidFill>
            <a:srgbClr val="F3C91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矩形 2"/>
          <p:cNvSpPr/>
          <p:nvPr/>
        </p:nvSpPr>
        <p:spPr>
          <a:xfrm>
            <a:off x="914400" y="2552700"/>
            <a:ext cx="8153400" cy="1752600"/>
          </a:xfrm>
          <a:prstGeom prst="rect">
            <a:avLst/>
          </a:prstGeom>
          <a:solidFill>
            <a:srgbClr val="F3C91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304" y="228600"/>
            <a:ext cx="5437161" cy="2986319"/>
          </a:xfrm>
          <a:prstGeom prst="rect">
            <a:avLst/>
          </a:prstGeom>
        </p:spPr>
      </p:pic>
      <p:sp>
        <p:nvSpPr>
          <p:cNvPr id="9" name="文本框 8"/>
          <p:cNvSpPr txBox="1"/>
          <p:nvPr/>
        </p:nvSpPr>
        <p:spPr>
          <a:xfrm>
            <a:off x="-76200" y="3508287"/>
            <a:ext cx="7848599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kumimoji="1" lang="en-US" altLang="zh-CN" sz="4400" b="1">
                <a:latin typeface="微软雅黑" panose="020B0503020204020204" pitchFamily="34" charset="-122"/>
                <a:ea typeface="微软雅黑" panose="020B0503020204020204" pitchFamily="34" charset="-122"/>
              </a:rPr>
              <a:t>XXX</a:t>
            </a:r>
            <a:r>
              <a:rPr kumimoji="1" lang="zh-CN" altLang="en-US" sz="4400" b="1">
                <a:latin typeface="微软雅黑" panose="020B0503020204020204" pitchFamily="34" charset="-122"/>
                <a:ea typeface="微软雅黑" panose="020B0503020204020204" pitchFamily="34" charset="-122"/>
              </a:rPr>
              <a:t>参赛</a:t>
            </a:r>
            <a:r>
              <a:rPr kumimoji="1" lang="zh-CN" altLang="en-US" sz="4400" b="1">
                <a:latin typeface="微软雅黑" panose="020B0503020204020204" pitchFamily="34" charset="-122"/>
                <a:ea typeface="微软雅黑" panose="020B0503020204020204" pitchFamily="34" charset="-122"/>
              </a:rPr>
              <a:t>项目名称</a:t>
            </a:r>
            <a:endParaRPr kumimoji="1" lang="zh-CN" altLang="en-US" sz="4400" b="1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692929" y="5160789"/>
            <a:ext cx="196694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r"/>
            <a:r>
              <a:rPr kumimoji="1"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演讲人：</a:t>
            </a:r>
            <a:r>
              <a:rPr kumimoji="1"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XXX</a:t>
            </a:r>
            <a:endParaRPr kumimoji="1" lang="zh-CN" altLang="en-US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3300810" y="5160789"/>
            <a:ext cx="36941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kumimoji="1"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时间：</a:t>
            </a:r>
            <a:r>
              <a:rPr kumimoji="1"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20XX</a:t>
            </a:r>
            <a:r>
              <a:rPr kumimoji="1"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年</a:t>
            </a:r>
            <a:r>
              <a:rPr kumimoji="1"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X</a:t>
            </a:r>
            <a:r>
              <a:rPr kumimoji="1"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月</a:t>
            </a:r>
            <a:r>
              <a:rPr kumimoji="1"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X</a:t>
            </a:r>
            <a:r>
              <a:rPr kumimoji="1"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日</a:t>
            </a:r>
            <a:endParaRPr kumimoji="1" lang="zh-CN" altLang="en-US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等腰三角形 4"/>
          <p:cNvSpPr/>
          <p:nvPr/>
        </p:nvSpPr>
        <p:spPr>
          <a:xfrm rot="5400000" flipH="1">
            <a:off x="-160868" y="160868"/>
            <a:ext cx="6869291" cy="6547556"/>
          </a:xfrm>
          <a:custGeom>
            <a:avLst/>
            <a:gdLst/>
            <a:ahLst/>
            <a:cxnLst/>
            <a:rect l="l" t="t" r="r" b="b"/>
            <a:pathLst>
              <a:path w="5151968" h="5410203">
                <a:moveTo>
                  <a:pt x="5151967" y="2023534"/>
                </a:moveTo>
                <a:lnTo>
                  <a:pt x="0" y="2023534"/>
                </a:lnTo>
                <a:lnTo>
                  <a:pt x="2575984" y="0"/>
                </a:lnTo>
                <a:close/>
                <a:moveTo>
                  <a:pt x="5151968" y="2023536"/>
                </a:moveTo>
                <a:lnTo>
                  <a:pt x="5151968" y="5410203"/>
                </a:lnTo>
                <a:lnTo>
                  <a:pt x="8468" y="5410203"/>
                </a:lnTo>
                <a:lnTo>
                  <a:pt x="8468" y="2023536"/>
                </a:lnTo>
                <a:close/>
              </a:path>
            </a:pathLst>
          </a:custGeom>
          <a:solidFill>
            <a:srgbClr val="F3C91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2400">
              <a:solidFill>
                <a:prstClr val="white"/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  <p:sp>
        <p:nvSpPr>
          <p:cNvPr id="26" name="文本框 25"/>
          <p:cNvSpPr txBox="1"/>
          <p:nvPr/>
        </p:nvSpPr>
        <p:spPr>
          <a:xfrm>
            <a:off x="807991" y="4590163"/>
            <a:ext cx="2963131" cy="13709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130000"/>
              </a:lnSpc>
            </a:pPr>
            <a:r>
              <a:rPr kumimoji="1" lang="zh-CN" altLang="en-US" sz="6400" dirty="0">
                <a:solidFill>
                  <a:srgbClr val="1D1D1D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/>
              </a:rPr>
              <a:t>目录</a:t>
            </a:r>
            <a:endParaRPr kumimoji="1" lang="zh-CN" altLang="en-US" sz="6400" dirty="0">
              <a:solidFill>
                <a:srgbClr val="1D1D1D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/>
            </a:endParaRPr>
          </a:p>
        </p:txBody>
      </p:sp>
      <p:sp>
        <p:nvSpPr>
          <p:cNvPr id="27" name="矩形 26"/>
          <p:cNvSpPr/>
          <p:nvPr/>
        </p:nvSpPr>
        <p:spPr>
          <a:xfrm>
            <a:off x="731516" y="4590163"/>
            <a:ext cx="82443" cy="1272143"/>
          </a:xfrm>
          <a:prstGeom prst="rect">
            <a:avLst/>
          </a:prstGeom>
          <a:solidFill>
            <a:srgbClr val="1D1D1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2400">
              <a:solidFill>
                <a:prstClr val="white"/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  <p:grpSp>
        <p:nvGrpSpPr>
          <p:cNvPr id="5" name="组合 4"/>
          <p:cNvGrpSpPr/>
          <p:nvPr/>
        </p:nvGrpSpPr>
        <p:grpSpPr>
          <a:xfrm>
            <a:off x="7086600" y="1571908"/>
            <a:ext cx="2485012" cy="3178312"/>
            <a:chOff x="7776559" y="1526383"/>
            <a:chExt cx="2485012" cy="3178312"/>
          </a:xfrm>
        </p:grpSpPr>
        <p:sp>
          <p:nvSpPr>
            <p:cNvPr id="6" name="文本框 5"/>
            <p:cNvSpPr txBox="1"/>
            <p:nvPr/>
          </p:nvSpPr>
          <p:spPr>
            <a:xfrm>
              <a:off x="8182156" y="1526383"/>
              <a:ext cx="2079415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zh-CN" altLang="en-US" sz="3600" b="1">
                  <a:solidFill>
                    <a:schemeClr val="tx1"/>
                  </a:solidFill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rPr>
                <a:t>一</a:t>
              </a:r>
              <a:r>
                <a:rPr kumimoji="1" lang="zh-CN" altLang="en-US" sz="3600" b="1" smtClean="0">
                  <a:solidFill>
                    <a:schemeClr val="tx1"/>
                  </a:solidFill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rPr>
                <a:t>、</a:t>
              </a:r>
              <a:r>
                <a:rPr kumimoji="1" lang="en-US" altLang="zh-CN" sz="3600" b="1" smtClean="0">
                  <a:solidFill>
                    <a:schemeClr val="tx1"/>
                  </a:solidFill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rPr>
                <a:t>XXX</a:t>
              </a:r>
              <a:endParaRPr kumimoji="1" lang="zh-CN" altLang="en-US" sz="3600" b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7" name="直角三角形 6"/>
            <p:cNvSpPr/>
            <p:nvPr/>
          </p:nvSpPr>
          <p:spPr>
            <a:xfrm flipH="1">
              <a:off x="7776562" y="1698615"/>
              <a:ext cx="301868" cy="301868"/>
            </a:xfrm>
            <a:prstGeom prst="rtTriangle">
              <a:avLst/>
            </a:prstGeom>
            <a:solidFill>
              <a:srgbClr val="F3C91D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 sz="360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0" name="文本框 9"/>
            <p:cNvSpPr txBox="1"/>
            <p:nvPr/>
          </p:nvSpPr>
          <p:spPr>
            <a:xfrm>
              <a:off x="8150452" y="2311608"/>
              <a:ext cx="2079415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zh-CN" altLang="en-US" sz="3600" b="1">
                  <a:solidFill>
                    <a:schemeClr val="tx1"/>
                  </a:solidFill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rPr>
                <a:t>二</a:t>
              </a:r>
              <a:r>
                <a:rPr kumimoji="1" lang="zh-CN" altLang="en-US" sz="3600" b="1" smtClean="0">
                  <a:solidFill>
                    <a:schemeClr val="tx1"/>
                  </a:solidFill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rPr>
                <a:t>、</a:t>
              </a:r>
              <a:r>
                <a:rPr kumimoji="1" lang="en-US" altLang="zh-CN" sz="3600" b="1" smtClean="0">
                  <a:solidFill>
                    <a:schemeClr val="tx1"/>
                  </a:solidFill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rPr>
                <a:t>XXX</a:t>
              </a:r>
              <a:endParaRPr kumimoji="1" lang="zh-CN" altLang="en-US" sz="3600" b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1" name="直角三角形 10"/>
            <p:cNvSpPr/>
            <p:nvPr/>
          </p:nvSpPr>
          <p:spPr>
            <a:xfrm flipH="1">
              <a:off x="7776561" y="2503988"/>
              <a:ext cx="301868" cy="301868"/>
            </a:xfrm>
            <a:prstGeom prst="rtTriangle">
              <a:avLst/>
            </a:prstGeom>
            <a:solidFill>
              <a:srgbClr val="F3C91D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 sz="360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4" name="文本框 13"/>
            <p:cNvSpPr txBox="1"/>
            <p:nvPr/>
          </p:nvSpPr>
          <p:spPr>
            <a:xfrm>
              <a:off x="8182155" y="2950369"/>
              <a:ext cx="2079415" cy="175432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kumimoji="1" lang="zh-CN" altLang="en-US" sz="3600" b="1">
                  <a:solidFill>
                    <a:schemeClr val="tx1"/>
                  </a:solidFill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rPr>
                <a:t>三</a:t>
              </a:r>
              <a:r>
                <a:rPr kumimoji="1" lang="zh-CN" altLang="en-US" sz="3600" b="1" smtClean="0">
                  <a:solidFill>
                    <a:schemeClr val="tx1"/>
                  </a:solidFill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rPr>
                <a:t>、</a:t>
              </a:r>
              <a:r>
                <a:rPr kumimoji="1" lang="en-US" altLang="zh-CN" sz="3600" b="1" smtClean="0">
                  <a:solidFill>
                    <a:schemeClr val="tx1"/>
                  </a:solidFill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rPr>
                <a:t>XXX</a:t>
              </a:r>
              <a:endParaRPr kumimoji="1" lang="en-US" altLang="zh-CN" sz="3600" b="1" smtClean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>
                <a:lnSpc>
                  <a:spcPct val="150000"/>
                </a:lnSpc>
              </a:pPr>
              <a:r>
                <a:rPr kumimoji="1" lang="zh-CN" altLang="en-US" sz="3600" b="1" smtClean="0">
                  <a:latin typeface="微软雅黑" panose="020B0503020204020204" pitchFamily="34" charset="-122"/>
                  <a:ea typeface="微软雅黑" panose="020B0503020204020204" pitchFamily="34" charset="-122"/>
                </a:rPr>
                <a:t>四</a:t>
              </a:r>
              <a:r>
                <a:rPr kumimoji="1" lang="zh-CN" altLang="en-US" sz="3600" b="1" smtClean="0">
                  <a:latin typeface="微软雅黑" panose="020B0503020204020204" pitchFamily="34" charset="-122"/>
                  <a:ea typeface="微软雅黑" panose="020B0503020204020204" pitchFamily="34" charset="-122"/>
                </a:rPr>
                <a:t>、</a:t>
              </a:r>
              <a:r>
                <a:rPr kumimoji="1" lang="en-US" altLang="zh-CN" sz="3600" b="1" smtClean="0">
                  <a:latin typeface="微软雅黑" panose="020B0503020204020204" pitchFamily="34" charset="-122"/>
                  <a:ea typeface="微软雅黑" panose="020B0503020204020204" pitchFamily="34" charset="-122"/>
                </a:rPr>
                <a:t>XXX</a:t>
              </a:r>
              <a:endParaRPr kumimoji="1" lang="zh-CN" altLang="en-US" sz="3600" b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5" name="直角三角形 14"/>
            <p:cNvSpPr/>
            <p:nvPr/>
          </p:nvSpPr>
          <p:spPr>
            <a:xfrm flipH="1">
              <a:off x="7776559" y="3309361"/>
              <a:ext cx="301868" cy="301868"/>
            </a:xfrm>
            <a:prstGeom prst="rtTriangle">
              <a:avLst/>
            </a:prstGeom>
            <a:solidFill>
              <a:srgbClr val="F3C91D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 sz="360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pic>
        <p:nvPicPr>
          <p:cNvPr id="4" name="图片 3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375" y="1498720"/>
            <a:ext cx="3795148" cy="2084456"/>
          </a:xfrm>
          <a:prstGeom prst="rect">
            <a:avLst/>
          </a:prstGeom>
        </p:spPr>
      </p:pic>
      <p:sp>
        <p:nvSpPr>
          <p:cNvPr id="16" name="直角三角形 15"/>
          <p:cNvSpPr/>
          <p:nvPr/>
        </p:nvSpPr>
        <p:spPr>
          <a:xfrm flipH="1">
            <a:off x="7086600" y="4160259"/>
            <a:ext cx="301868" cy="301868"/>
          </a:xfrm>
          <a:prstGeom prst="rtTriangle">
            <a:avLst/>
          </a:prstGeom>
          <a:solidFill>
            <a:srgbClr val="F3C91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360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7" name="图片 1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77550" y="307350"/>
            <a:ext cx="901700" cy="9017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>
            <a:picLocks noChangeAspect="1"/>
          </p:cNvPicPr>
          <p:nvPr/>
        </p:nvPicPr>
        <p:blipFill rotWithShape="1">
          <a:blip r:embed="rId1"/>
          <a:srcRect t="13608"/>
          <a:stretch>
            <a:fillRect/>
          </a:stretch>
        </p:blipFill>
        <p:spPr>
          <a:xfrm>
            <a:off x="1" y="-94268"/>
            <a:ext cx="12237628" cy="5924746"/>
          </a:xfrm>
          <a:prstGeom prst="rect">
            <a:avLst/>
          </a:prstGeom>
        </p:spPr>
      </p:pic>
      <p:sp>
        <p:nvSpPr>
          <p:cNvPr id="2" name="矩形 1"/>
          <p:cNvSpPr/>
          <p:nvPr/>
        </p:nvSpPr>
        <p:spPr>
          <a:xfrm>
            <a:off x="1" y="3933579"/>
            <a:ext cx="12192000" cy="1787255"/>
          </a:xfrm>
          <a:prstGeom prst="rect">
            <a:avLst/>
          </a:prstGeom>
          <a:solidFill>
            <a:srgbClr val="F3C91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2400"/>
          </a:p>
        </p:txBody>
      </p:sp>
      <p:sp>
        <p:nvSpPr>
          <p:cNvPr id="4" name="文本框 3"/>
          <p:cNvSpPr txBox="1"/>
          <p:nvPr/>
        </p:nvSpPr>
        <p:spPr>
          <a:xfrm>
            <a:off x="852807" y="3933579"/>
            <a:ext cx="934720" cy="17164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90000"/>
              </a:lnSpc>
            </a:pPr>
            <a:r>
              <a:rPr kumimoji="1" lang="en-US" altLang="zh-CN" sz="11735" b="1" dirty="0">
                <a:solidFill>
                  <a:srgbClr val="1D1D1D"/>
                </a:solidFill>
                <a:ea typeface="宋体" panose="02010600030101010101" pitchFamily="2" charset="-122"/>
              </a:rPr>
              <a:t>1</a:t>
            </a:r>
            <a:endParaRPr kumimoji="1" lang="zh-CN" altLang="en-US" sz="11735" b="1" dirty="0">
              <a:solidFill>
                <a:srgbClr val="1D1D1D"/>
              </a:solidFill>
              <a:ea typeface="宋体" panose="02010600030101010101" pitchFamily="2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2067683" y="4235043"/>
            <a:ext cx="1771639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6400" smtClean="0">
                <a:solidFill>
                  <a:srgbClr val="1D1D1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XXX</a:t>
            </a:r>
            <a:endParaRPr kumimoji="1" lang="zh-CN" altLang="en-US" sz="6400" dirty="0">
              <a:solidFill>
                <a:srgbClr val="1D1D1D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14" name="直接连接符 13"/>
          <p:cNvCxnSpPr/>
          <p:nvPr/>
        </p:nvCxnSpPr>
        <p:spPr>
          <a:xfrm>
            <a:off x="1970649" y="489972"/>
            <a:ext cx="0" cy="6153151"/>
          </a:xfrm>
          <a:prstGeom prst="line">
            <a:avLst/>
          </a:prstGeom>
          <a:noFill/>
          <a:ln w="1905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</p:cxnSp>
      <p:sp>
        <p:nvSpPr>
          <p:cNvPr id="15" name="Freeform 225"/>
          <p:cNvSpPr/>
          <p:nvPr/>
        </p:nvSpPr>
        <p:spPr bwMode="auto">
          <a:xfrm rot="5400000">
            <a:off x="1221175" y="2918463"/>
            <a:ext cx="1498600" cy="1296169"/>
          </a:xfrm>
          <a:custGeom>
            <a:avLst/>
            <a:gdLst>
              <a:gd name="T0" fmla="*/ 122 w 496"/>
              <a:gd name="T1" fmla="*/ 429 h 429"/>
              <a:gd name="T2" fmla="*/ 0 w 496"/>
              <a:gd name="T3" fmla="*/ 213 h 429"/>
              <a:gd name="T4" fmla="*/ 122 w 496"/>
              <a:gd name="T5" fmla="*/ 0 h 429"/>
              <a:gd name="T6" fmla="*/ 371 w 496"/>
              <a:gd name="T7" fmla="*/ 0 h 429"/>
              <a:gd name="T8" fmla="*/ 496 w 496"/>
              <a:gd name="T9" fmla="*/ 213 h 429"/>
              <a:gd name="T10" fmla="*/ 371 w 496"/>
              <a:gd name="T11" fmla="*/ 429 h 429"/>
              <a:gd name="T12" fmla="*/ 122 w 496"/>
              <a:gd name="T13" fmla="*/ 429 h 4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96" h="429">
                <a:moveTo>
                  <a:pt x="122" y="429"/>
                </a:moveTo>
                <a:lnTo>
                  <a:pt x="0" y="213"/>
                </a:lnTo>
                <a:lnTo>
                  <a:pt x="122" y="0"/>
                </a:lnTo>
                <a:lnTo>
                  <a:pt x="371" y="0"/>
                </a:lnTo>
                <a:lnTo>
                  <a:pt x="496" y="213"/>
                </a:lnTo>
                <a:lnTo>
                  <a:pt x="371" y="429"/>
                </a:lnTo>
                <a:lnTo>
                  <a:pt x="122" y="429"/>
                </a:lnTo>
                <a:close/>
              </a:path>
            </a:pathLst>
          </a:custGeom>
          <a:solidFill>
            <a:sysClr val="windowText" lastClr="00000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</a:endParaRPr>
          </a:p>
        </p:txBody>
      </p:sp>
      <p:pic>
        <p:nvPicPr>
          <p:cNvPr id="16" name="图片 1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3719" y="3157415"/>
            <a:ext cx="1124461" cy="81826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QQ图片201906160147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34400" y="3886200"/>
            <a:ext cx="3567130" cy="2595865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1143000" y="381000"/>
            <a:ext cx="2209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b="1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XXX</a:t>
            </a:r>
            <a:endParaRPr lang="zh-CN" altLang="en-US" sz="20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>
            <a:picLocks noChangeAspect="1"/>
          </p:cNvPicPr>
          <p:nvPr/>
        </p:nvPicPr>
        <p:blipFill rotWithShape="1">
          <a:blip r:embed="rId1"/>
          <a:srcRect t="13608"/>
          <a:stretch>
            <a:fillRect/>
          </a:stretch>
        </p:blipFill>
        <p:spPr>
          <a:xfrm>
            <a:off x="1" y="-94268"/>
            <a:ext cx="12237628" cy="5924746"/>
          </a:xfrm>
          <a:prstGeom prst="rect">
            <a:avLst/>
          </a:prstGeom>
        </p:spPr>
      </p:pic>
      <p:sp>
        <p:nvSpPr>
          <p:cNvPr id="2" name="矩形 1"/>
          <p:cNvSpPr/>
          <p:nvPr/>
        </p:nvSpPr>
        <p:spPr>
          <a:xfrm>
            <a:off x="1" y="3933579"/>
            <a:ext cx="12192000" cy="1787255"/>
          </a:xfrm>
          <a:prstGeom prst="rect">
            <a:avLst/>
          </a:prstGeom>
          <a:solidFill>
            <a:srgbClr val="F3C91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2400"/>
          </a:p>
        </p:txBody>
      </p:sp>
      <p:sp>
        <p:nvSpPr>
          <p:cNvPr id="4" name="文本框 3"/>
          <p:cNvSpPr txBox="1"/>
          <p:nvPr/>
        </p:nvSpPr>
        <p:spPr>
          <a:xfrm>
            <a:off x="852807" y="3933579"/>
            <a:ext cx="1019831" cy="17176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90000"/>
              </a:lnSpc>
            </a:pPr>
            <a:r>
              <a:rPr kumimoji="1" lang="en-US" altLang="zh-CN" sz="11735" b="1" dirty="0">
                <a:solidFill>
                  <a:srgbClr val="1D1D1D"/>
                </a:solidFill>
                <a:ea typeface="宋体" panose="02010600030101010101" pitchFamily="2" charset="-122"/>
              </a:rPr>
              <a:t>2</a:t>
            </a:r>
            <a:endParaRPr kumimoji="1" lang="zh-CN" altLang="en-US" sz="11735" b="1" dirty="0">
              <a:solidFill>
                <a:srgbClr val="1D1D1D"/>
              </a:solidFill>
              <a:ea typeface="宋体" panose="02010600030101010101" pitchFamily="2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2067683" y="4235043"/>
            <a:ext cx="1771639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6400" smtClean="0">
                <a:solidFill>
                  <a:srgbClr val="1D1D1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XXX</a:t>
            </a:r>
            <a:endParaRPr kumimoji="1" lang="zh-CN" altLang="en-US" sz="6400" dirty="0">
              <a:solidFill>
                <a:srgbClr val="1D1D1D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14" name="直接连接符 13"/>
          <p:cNvCxnSpPr/>
          <p:nvPr/>
        </p:nvCxnSpPr>
        <p:spPr>
          <a:xfrm>
            <a:off x="1970649" y="489972"/>
            <a:ext cx="0" cy="6153151"/>
          </a:xfrm>
          <a:prstGeom prst="line">
            <a:avLst/>
          </a:prstGeom>
          <a:noFill/>
          <a:ln w="1905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</p:cxnSp>
      <p:sp>
        <p:nvSpPr>
          <p:cNvPr id="15" name="Freeform 225"/>
          <p:cNvSpPr/>
          <p:nvPr/>
        </p:nvSpPr>
        <p:spPr bwMode="auto">
          <a:xfrm rot="5400000">
            <a:off x="1221175" y="2918463"/>
            <a:ext cx="1498600" cy="1296169"/>
          </a:xfrm>
          <a:custGeom>
            <a:avLst/>
            <a:gdLst>
              <a:gd name="T0" fmla="*/ 122 w 496"/>
              <a:gd name="T1" fmla="*/ 429 h 429"/>
              <a:gd name="T2" fmla="*/ 0 w 496"/>
              <a:gd name="T3" fmla="*/ 213 h 429"/>
              <a:gd name="T4" fmla="*/ 122 w 496"/>
              <a:gd name="T5" fmla="*/ 0 h 429"/>
              <a:gd name="T6" fmla="*/ 371 w 496"/>
              <a:gd name="T7" fmla="*/ 0 h 429"/>
              <a:gd name="T8" fmla="*/ 496 w 496"/>
              <a:gd name="T9" fmla="*/ 213 h 429"/>
              <a:gd name="T10" fmla="*/ 371 w 496"/>
              <a:gd name="T11" fmla="*/ 429 h 429"/>
              <a:gd name="T12" fmla="*/ 122 w 496"/>
              <a:gd name="T13" fmla="*/ 429 h 4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96" h="429">
                <a:moveTo>
                  <a:pt x="122" y="429"/>
                </a:moveTo>
                <a:lnTo>
                  <a:pt x="0" y="213"/>
                </a:lnTo>
                <a:lnTo>
                  <a:pt x="122" y="0"/>
                </a:lnTo>
                <a:lnTo>
                  <a:pt x="371" y="0"/>
                </a:lnTo>
                <a:lnTo>
                  <a:pt x="496" y="213"/>
                </a:lnTo>
                <a:lnTo>
                  <a:pt x="371" y="429"/>
                </a:lnTo>
                <a:lnTo>
                  <a:pt x="122" y="429"/>
                </a:lnTo>
                <a:close/>
              </a:path>
            </a:pathLst>
          </a:custGeom>
          <a:solidFill>
            <a:sysClr val="windowText" lastClr="00000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</a:endParaRPr>
          </a:p>
        </p:txBody>
      </p:sp>
      <p:pic>
        <p:nvPicPr>
          <p:cNvPr id="16" name="图片 1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3719" y="3157415"/>
            <a:ext cx="1124461" cy="81826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7620000" y="914400"/>
            <a:ext cx="4343400" cy="5715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文本框 6"/>
          <p:cNvSpPr txBox="1"/>
          <p:nvPr/>
        </p:nvSpPr>
        <p:spPr>
          <a:xfrm>
            <a:off x="1274445" y="351155"/>
            <a:ext cx="82907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b="1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XXX</a:t>
            </a:r>
            <a:endParaRPr lang="zh-CN" altLang="en-US" sz="2000" b="1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52" y="7044"/>
            <a:ext cx="12204548" cy="6850956"/>
          </a:xfrm>
          <a:prstGeom prst="rect">
            <a:avLst/>
          </a:prstGeom>
        </p:spPr>
      </p:pic>
      <p:sp>
        <p:nvSpPr>
          <p:cNvPr id="2" name="矩形 1"/>
          <p:cNvSpPr/>
          <p:nvPr/>
        </p:nvSpPr>
        <p:spPr>
          <a:xfrm>
            <a:off x="1676400" y="1219200"/>
            <a:ext cx="8153400" cy="1752600"/>
          </a:xfrm>
          <a:prstGeom prst="rect">
            <a:avLst/>
          </a:prstGeom>
          <a:solidFill>
            <a:srgbClr val="F3C91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矩形 2"/>
          <p:cNvSpPr/>
          <p:nvPr/>
        </p:nvSpPr>
        <p:spPr>
          <a:xfrm>
            <a:off x="914400" y="2552700"/>
            <a:ext cx="8153400" cy="1752600"/>
          </a:xfrm>
          <a:prstGeom prst="rect">
            <a:avLst/>
          </a:prstGeom>
          <a:solidFill>
            <a:srgbClr val="F3C91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文本框 3"/>
          <p:cNvSpPr txBox="1"/>
          <p:nvPr/>
        </p:nvSpPr>
        <p:spPr>
          <a:xfrm>
            <a:off x="2590800" y="3643082"/>
            <a:ext cx="2492990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6000" b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谢</a:t>
            </a:r>
            <a:r>
              <a:rPr lang="zh-CN" altLang="en-US" sz="6000" b="1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谢</a:t>
            </a:r>
            <a:r>
              <a:rPr lang="zh-CN" altLang="en-US" sz="6000" b="1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！</a:t>
            </a:r>
            <a:endParaRPr lang="en-US" altLang="zh-CN" sz="6000" b="1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304" y="228600"/>
            <a:ext cx="5437161" cy="2986319"/>
          </a:xfrm>
          <a:prstGeom prst="rect">
            <a:avLst/>
          </a:prstGeom>
        </p:spPr>
      </p:pic>
    </p:spTree>
  </p:cSld>
  <p:clrMapOvr>
    <a:masterClrMapping/>
  </p:clrMapOvr>
</p:sld>
</file>

<file path=ppt/tags/tag1.xml><?xml version="1.0" encoding="utf-8"?>
<p:tagLst xmlns:p="http://schemas.openxmlformats.org/presentationml/2006/main">
  <p:tag name="COMMONDATA" val="eyJoZGlkIjoiNmQ0MDc5NDBkMWU4NGFjM2U0N2VhODAxNzVkM2I1ZjYifQ=="/>
  <p:tag name="commondata" val="eyJoZGlkIjoiYjY3NmRhYTFiZmYxMGE1MDlmYThjYmQyZWIzOGE2YzAifQ==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自定义设计方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67</Words>
  <Application>WPS 演示</Application>
  <PresentationFormat>宽屏</PresentationFormat>
  <Paragraphs>29</Paragraphs>
  <Slides>7</Slides>
  <Notes>2</Notes>
  <HiddenSlides>0</HiddenSlides>
  <MMClips>0</MMClips>
  <ScaleCrop>false</ScaleCrop>
  <HeadingPairs>
    <vt:vector size="6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7</vt:i4>
      </vt:variant>
    </vt:vector>
  </HeadingPairs>
  <TitlesOfParts>
    <vt:vector size="19" baseType="lpstr">
      <vt:lpstr>Arial</vt:lpstr>
      <vt:lpstr>宋体</vt:lpstr>
      <vt:lpstr>Wingdings</vt:lpstr>
      <vt:lpstr>微软雅黑</vt:lpstr>
      <vt:lpstr>Calibri</vt:lpstr>
      <vt:lpstr>Arial</vt:lpstr>
      <vt:lpstr>Arial Unicode MS</vt:lpstr>
      <vt:lpstr>等线 Light</vt:lpstr>
      <vt:lpstr>等线</vt:lpstr>
      <vt:lpstr>Calibri</vt:lpstr>
      <vt:lpstr>Office Theme</vt:lpstr>
      <vt:lpstr>自定义设计方案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lvxinyue</cp:lastModifiedBy>
  <cp:revision>309</cp:revision>
  <dcterms:created xsi:type="dcterms:W3CDTF">2006-08-16T00:00:00Z</dcterms:created>
  <dcterms:modified xsi:type="dcterms:W3CDTF">2026-06-05T02:01:16Z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84D2B0696C1F497A915CC3FC4EB5D0AE_13</vt:lpwstr>
  </property>
  <property fmtid="{D5CDD505-2E9C-101B-9397-08002B2CF9AE}" pid="3" name="KSOProductBuildVer">
    <vt:lpwstr>2052-12.1.0.26375</vt:lpwstr>
  </property>
</Properties>
</file>